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8" r:id="rId3"/>
    <p:sldId id="26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ideo.link/w/TT4Fb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0.wav"/><Relationship Id="rId6" Type="http://schemas.microsoft.com/office/2007/relationships/media" Target="../media/media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1.wav"/><Relationship Id="rId5" Type="http://schemas.openxmlformats.org/officeDocument/2006/relationships/image" Target="../media/image3.png"/><Relationship Id="rId4" Type="http://schemas.microsoft.com/office/2007/relationships/media" Target="../media/media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2.wav"/><Relationship Id="rId5" Type="http://schemas.openxmlformats.org/officeDocument/2006/relationships/image" Target="../media/image3.png"/><Relationship Id="rId4" Type="http://schemas.microsoft.com/office/2007/relationships/media" Target="../media/media1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3.wav"/><Relationship Id="rId6" Type="http://schemas.openxmlformats.org/officeDocument/2006/relationships/image" Target="../media/image3.png"/><Relationship Id="rId5" Type="http://schemas.microsoft.com/office/2007/relationships/media" Target="../media/media13.wav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4.wav"/><Relationship Id="rId5" Type="http://schemas.openxmlformats.org/officeDocument/2006/relationships/image" Target="../media/image3.png"/><Relationship Id="rId4" Type="http://schemas.microsoft.com/office/2007/relationships/media" Target="../media/media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908720"/>
            <a:ext cx="7043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latin typeface="MariaAvraam" pitchFamily="2" charset="0"/>
              </a:rPr>
              <a:t>Τετράδιο εργασιών σελ.26</a:t>
            </a:r>
            <a:endParaRPr lang="en-US" sz="4000" dirty="0">
              <a:latin typeface="MariaAvraam" pitchFamily="2" charset="0"/>
            </a:endParaRPr>
          </a:p>
        </p:txBody>
      </p:sp>
      <p:pic>
        <p:nvPicPr>
          <p:cNvPr id="14338" name="Picture 2" descr="Γλωσσα Β Δημοτικου Τετραδιο Εργασιων α τευχ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672408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6306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-1" y="0"/>
            <a:ext cx="9060931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08043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2" cy="687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9981"/>
          <a:stretch>
            <a:fillRect/>
          </a:stretch>
        </p:blipFill>
        <p:spPr bwMode="auto">
          <a:xfrm>
            <a:off x="0" y="0"/>
            <a:ext cx="912343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574783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0376" y="260648"/>
            <a:ext cx="75440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latin typeface="MariaAvraam" pitchFamily="2" charset="0"/>
              </a:rPr>
              <a:t>   Οι εργασίες μου</a:t>
            </a:r>
          </a:p>
          <a:p>
            <a:pPr algn="ctr"/>
            <a:r>
              <a:rPr lang="el-GR" sz="3600" b="1" u="sng" dirty="0" smtClean="0">
                <a:latin typeface="MariaAvraam" pitchFamily="2" charset="0"/>
              </a:rPr>
              <a:t>Τρίτη 11. 1. 21 </a:t>
            </a:r>
            <a:endParaRPr lang="en-US" sz="3600" b="1" u="sng" dirty="0" smtClean="0">
              <a:latin typeface="MariaAvraam" pitchFamily="2" charset="0"/>
            </a:endParaRPr>
          </a:p>
          <a:p>
            <a:r>
              <a:rPr lang="en-US" sz="3200" b="1" dirty="0" smtClean="0">
                <a:latin typeface="MariaAvraam" pitchFamily="2" charset="0"/>
              </a:rPr>
              <a:t>Bib</a:t>
            </a:r>
            <a:r>
              <a:rPr lang="el-GR" sz="3200" b="1" dirty="0" smtClean="0">
                <a:latin typeface="MariaAvraam" pitchFamily="2" charset="0"/>
              </a:rPr>
              <a:t> </a:t>
            </a:r>
          </a:p>
          <a:p>
            <a:r>
              <a:rPr lang="el-GR" sz="3200" b="1" dirty="0" smtClean="0">
                <a:latin typeface="MariaAvraam" pitchFamily="2" charset="0"/>
              </a:rPr>
              <a:t> </a:t>
            </a:r>
            <a:r>
              <a:rPr lang="el-GR" sz="2400" dirty="0" smtClean="0">
                <a:latin typeface="MariaAvraam" pitchFamily="2" charset="0"/>
              </a:rPr>
              <a:t>1.Ανάγνωση σελ.45</a:t>
            </a:r>
          </a:p>
          <a:p>
            <a:r>
              <a:rPr lang="el-GR" sz="2400" dirty="0" smtClean="0">
                <a:latin typeface="MariaAvraam" pitchFamily="2" charset="0"/>
              </a:rPr>
              <a:t>(μέχρι  κατάλαβες)</a:t>
            </a:r>
          </a:p>
          <a:p>
            <a:endParaRPr lang="el-GR" sz="2400" dirty="0" smtClean="0">
              <a:latin typeface="MariaAvraam" pitchFamily="2" charset="0"/>
            </a:endParaRPr>
          </a:p>
          <a:p>
            <a:r>
              <a:rPr lang="el-GR" sz="2400" dirty="0" smtClean="0">
                <a:latin typeface="MariaAvraam" pitchFamily="2" charset="0"/>
              </a:rPr>
              <a:t>2.Τετράδιο εργασιών </a:t>
            </a:r>
          </a:p>
          <a:p>
            <a:r>
              <a:rPr lang="el-GR" sz="2400" dirty="0" smtClean="0">
                <a:latin typeface="MariaAvraam" pitchFamily="2" charset="0"/>
              </a:rPr>
              <a:t>σελ.26-28 (ασκήσεις 2,3,4,5)</a:t>
            </a:r>
            <a:endParaRPr lang="en-US" sz="2400" dirty="0" smtClean="0">
              <a:latin typeface="MariaAvraam" pitchFamily="2" charset="0"/>
            </a:endParaRPr>
          </a:p>
          <a:p>
            <a:endParaRPr lang="en-US" sz="2400" dirty="0">
              <a:latin typeface="MariaAvraam" pitchFamily="2" charset="0"/>
            </a:endParaRPr>
          </a:p>
          <a:p>
            <a:r>
              <a:rPr lang="en-US" sz="2400" dirty="0" smtClean="0">
                <a:latin typeface="MariaAvraam" pitchFamily="2" charset="0"/>
              </a:rPr>
              <a:t>3.</a:t>
            </a:r>
            <a:r>
              <a:rPr lang="el-GR" sz="2400" dirty="0" smtClean="0">
                <a:latin typeface="MariaAvraam" pitchFamily="2" charset="0"/>
              </a:rPr>
              <a:t>Μαθαίνω να λέω τους μήνες με τη σειρά.</a:t>
            </a:r>
          </a:p>
          <a:p>
            <a:endParaRPr lang="el-GR" sz="2400" dirty="0" smtClean="0">
              <a:latin typeface="MariaAvraam" pitchFamily="2" charset="0"/>
            </a:endParaRPr>
          </a:p>
          <a:p>
            <a:r>
              <a:rPr lang="el-GR" sz="2400" dirty="0" smtClean="0">
                <a:latin typeface="MariaAvraam" pitchFamily="2" charset="0"/>
              </a:rPr>
              <a:t>4.Παίρνω ένα προϊόν που έχω σπίτι                    (σοκολάτα, μπισκότα,γάλα)και διαβάζω την ημερομηνία λήξης σε κάποιο μεγαλύτερο. </a:t>
            </a:r>
            <a:endParaRPr lang="en-US" sz="2400" dirty="0">
              <a:latin typeface="MariaAvraam" pitchFamily="2" charset="0"/>
            </a:endParaRPr>
          </a:p>
        </p:txBody>
      </p:sp>
      <p:pic>
        <p:nvPicPr>
          <p:cNvPr id="3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862220" cy="34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91445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πεξήγηση με στρογγυλεμένο παραλληλόγραμμο"/>
          <p:cNvSpPr/>
          <p:nvPr/>
        </p:nvSpPr>
        <p:spPr>
          <a:xfrm>
            <a:off x="3571868" y="642918"/>
            <a:ext cx="4500594" cy="3429024"/>
          </a:xfrm>
          <a:prstGeom prst="wedgeRoundRectCallout">
            <a:avLst>
              <a:gd name="adj1" fmla="val -69209"/>
              <a:gd name="adj2" fmla="val -1019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Πάμε να ακούσουμε  ένα τραγούδι;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437068" cy="34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23928" y="321297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4941168"/>
            <a:ext cx="511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8"/>
              </a:rPr>
              <a:t>https://</a:t>
            </a:r>
            <a:r>
              <a:rPr lang="en-US" sz="3200" dirty="0" smtClean="0">
                <a:hlinkClick r:id="rId8"/>
              </a:rPr>
              <a:t>video.link/w/TT4Fb</a:t>
            </a:r>
            <a:endParaRPr lang="en-US" sz="3200" dirty="0" smtClean="0"/>
          </a:p>
          <a:p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86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1345" t="26041" r="5443" b="937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000100" y="3214686"/>
            <a:ext cx="2065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Μάρτης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28662" y="5143512"/>
            <a:ext cx="17059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Μάιος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000100" y="5588517"/>
            <a:ext cx="1907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Ιούνιος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429256" y="3357562"/>
            <a:ext cx="23051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Αύγουστος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078563" y="4282867"/>
            <a:ext cx="2164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Οκτώβρης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357818" y="5643578"/>
            <a:ext cx="27503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Δεκέμβρης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785794"/>
            <a:ext cx="91116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67944" y="2852936"/>
            <a:ext cx="465584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5779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285720" y="1428736"/>
            <a:ext cx="4643470" cy="3000396"/>
          </a:xfrm>
          <a:prstGeom prst="wedgeRoundRectCallout">
            <a:avLst>
              <a:gd name="adj1" fmla="val 59148"/>
              <a:gd name="adj2" fmla="val 7643"/>
              <a:gd name="adj3" fmla="val 16667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μήνας έχει μόνο ένα όνομα;</a:t>
            </a:r>
            <a:endParaRPr lang="el-G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3194"/>
            <a:ext cx="2681288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74745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3851920" y="859401"/>
            <a:ext cx="5143504" cy="4500594"/>
          </a:xfrm>
          <a:prstGeom prst="wedgeRoundRectCallout">
            <a:avLst>
              <a:gd name="adj1" fmla="val -60343"/>
              <a:gd name="adj2" fmla="val -2814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μήνας του φθινοπώρου δεν έχει </a:t>
            </a:r>
            <a:r>
              <a:rPr lang="el-GR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όνομά του;</a:t>
            </a:r>
            <a:endParaRPr lang="el-G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202335" cy="35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0072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4000496" y="857232"/>
            <a:ext cx="5143504" cy="4500594"/>
          </a:xfrm>
          <a:prstGeom prst="wedgeRoundRectCallout">
            <a:avLst>
              <a:gd name="adj1" fmla="val -60343"/>
              <a:gd name="adj2" fmla="val -2814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Όπως σίγουρα θα έχετε παρατηρήσει, άλλοι μήνες έχουν 30 και άλλοι 31 μέρες. Πώς μπορώ να ξέρω ποιοι έχουν τι;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418359" cy="38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4228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f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5726" y="3907611"/>
            <a:ext cx="2900383" cy="3000396"/>
          </a:xfrm>
          <a:prstGeom prst="rect">
            <a:avLst/>
          </a:prstGeom>
        </p:spPr>
      </p:pic>
      <p:pic>
        <p:nvPicPr>
          <p:cNvPr id="7" name="6 - Εικόνα" descr="f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3265095" y="3883413"/>
            <a:ext cx="2924172" cy="3025006"/>
          </a:xfrm>
          <a:prstGeom prst="rect">
            <a:avLst/>
          </a:prstGeom>
        </p:spPr>
      </p:pic>
      <p:cxnSp>
        <p:nvCxnSpPr>
          <p:cNvPr id="9" name="8 - Ευθύγραμμο βέλος σύνδεσης"/>
          <p:cNvCxnSpPr/>
          <p:nvPr/>
        </p:nvCxnSpPr>
        <p:spPr>
          <a:xfrm rot="5400000">
            <a:off x="-35751" y="3679033"/>
            <a:ext cx="107157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Επεξήγηση με στρογγυλεμένο παραλληλόγραμμο"/>
          <p:cNvSpPr/>
          <p:nvPr/>
        </p:nvSpPr>
        <p:spPr>
          <a:xfrm>
            <a:off x="214282" y="214290"/>
            <a:ext cx="5724532" cy="3000396"/>
          </a:xfrm>
          <a:prstGeom prst="wedgeRoundRectCallout">
            <a:avLst>
              <a:gd name="adj1" fmla="val 60473"/>
              <a:gd name="adj2" fmla="val 34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ύψωμα είναι 31 μέρες και κάθε βαθούλωμα 30. Εκτός από το Φεβρουάριο που έχει 28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29 μέρες.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 rot="16200000">
            <a:off x="-563335" y="5310942"/>
            <a:ext cx="2324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γεναρησ</a:t>
            </a:r>
            <a:endParaRPr lang="el-G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65250"/>
            <a:ext cx="2304256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6551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146" t="11319" r="64948" b="55347"/>
          <a:stretch>
            <a:fillRect/>
          </a:stretch>
        </p:blipFill>
        <p:spPr bwMode="auto">
          <a:xfrm>
            <a:off x="1643042" y="500042"/>
            <a:ext cx="5357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5833" t="11319" r="34479" b="36597"/>
          <a:stretch>
            <a:fillRect/>
          </a:stretch>
        </p:blipFill>
        <p:spPr bwMode="auto">
          <a:xfrm>
            <a:off x="1643042" y="481461"/>
            <a:ext cx="5357850" cy="64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302" t="12361" r="5573" b="75139"/>
          <a:stretch>
            <a:fillRect/>
          </a:stretch>
        </p:blipFill>
        <p:spPr bwMode="auto">
          <a:xfrm>
            <a:off x="571472" y="857232"/>
            <a:ext cx="81439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3035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134</Words>
  <Application>Microsoft Office PowerPoint</Application>
  <PresentationFormat>On-screen Show (4:3)</PresentationFormat>
  <Paragraphs>26</Paragraphs>
  <Slides>12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Πάμε για ψώνια; (2)</dc:title>
  <dc:creator>Ιωαννα</dc:creator>
  <cp:lastModifiedBy>kostas</cp:lastModifiedBy>
  <cp:revision>22</cp:revision>
  <dcterms:created xsi:type="dcterms:W3CDTF">2013-11-05T18:00:57Z</dcterms:created>
  <dcterms:modified xsi:type="dcterms:W3CDTF">2021-01-12T01:38:58Z</dcterms:modified>
</cp:coreProperties>
</file>