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5" r:id="rId12"/>
    <p:sldId id="266" r:id="rId13"/>
    <p:sldId id="28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2E2A-527A-4EF6-829A-348EF1FFB1F8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39805-70FE-466C-95F7-C9A90A25B7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5" Type="http://schemas.openxmlformats.org/officeDocument/2006/relationships/image" Target="../media/image2.png"/><Relationship Id="rId4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8.wav"/><Relationship Id="rId6" Type="http://schemas.openxmlformats.org/officeDocument/2006/relationships/image" Target="../media/image2.png"/><Relationship Id="rId5" Type="http://schemas.microsoft.com/office/2007/relationships/media" Target="../media/media8.wav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6" Type="http://schemas.openxmlformats.org/officeDocument/2006/relationships/image" Target="../media/image2.png"/><Relationship Id="rId5" Type="http://schemas.microsoft.com/office/2007/relationships/media" Target="../media/media9.wav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2.png"/><Relationship Id="rId5" Type="http://schemas.microsoft.com/office/2007/relationships/media" Target="../media/media2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5" Type="http://schemas.openxmlformats.org/officeDocument/2006/relationships/image" Target="../media/image2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5" Type="http://schemas.openxmlformats.org/officeDocument/2006/relationships/image" Target="../media/image2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wav"/><Relationship Id="rId5" Type="http://schemas.openxmlformats.org/officeDocument/2006/relationships/image" Target="../media/image2.png"/><Relationship Id="rId4" Type="http://schemas.microsoft.com/office/2007/relationships/media" Target="../media/media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av"/><Relationship Id="rId5" Type="http://schemas.openxmlformats.org/officeDocument/2006/relationships/image" Target="../media/image2.png"/><Relationship Id="rId4" Type="http://schemas.microsoft.com/office/2007/relationships/media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5" Type="http://schemas.openxmlformats.org/officeDocument/2006/relationships/image" Target="../media/image2.png"/><Relationship Id="rId4" Type="http://schemas.microsoft.com/office/2007/relationships/media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376" y="260648"/>
            <a:ext cx="7200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b="1" dirty="0" smtClean="0">
                <a:latin typeface="MariaAvraam" pitchFamily="2" charset="0"/>
              </a:rPr>
              <a:t>   Πάμε </a:t>
            </a:r>
            <a:r>
              <a:rPr lang="el-GR" sz="5400" b="1" dirty="0">
                <a:latin typeface="MariaAvraam" pitchFamily="2" charset="0"/>
              </a:rPr>
              <a:t>για </a:t>
            </a:r>
            <a:r>
              <a:rPr lang="el-GR" sz="5400" b="1" dirty="0" smtClean="0">
                <a:latin typeface="MariaAvraam" pitchFamily="2" charset="0"/>
              </a:rPr>
              <a:t>ψώνια</a:t>
            </a:r>
            <a:r>
              <a:rPr lang="el-GR" sz="5400" b="1" dirty="0" smtClean="0"/>
              <a:t>;</a:t>
            </a:r>
            <a:r>
              <a:rPr lang="el-GR" sz="5400" b="1" dirty="0" smtClean="0">
                <a:latin typeface="MariaAvraam" pitchFamily="2" charset="0"/>
              </a:rPr>
              <a:t> </a:t>
            </a:r>
            <a:endParaRPr lang="en-US" sz="5400" b="1" dirty="0" smtClean="0">
              <a:latin typeface="MariaAvraam" pitchFamily="2" charset="0"/>
            </a:endParaRPr>
          </a:p>
          <a:p>
            <a:r>
              <a:rPr lang="en-US" sz="3200" b="1" dirty="0" err="1" smtClean="0">
                <a:latin typeface="MariaAvraam" pitchFamily="2" charset="0"/>
              </a:rPr>
              <a:t>Bibl</a:t>
            </a:r>
            <a:r>
              <a:rPr lang="el-GR" sz="3200" b="1" dirty="0" smtClean="0">
                <a:latin typeface="MariaAvraam" pitchFamily="2" charset="0"/>
              </a:rPr>
              <a:t>   </a:t>
            </a:r>
          </a:p>
          <a:p>
            <a:r>
              <a:rPr lang="el-GR" sz="3200" b="1" dirty="0" smtClean="0">
                <a:latin typeface="MariaAvraam" pitchFamily="2" charset="0"/>
              </a:rPr>
              <a:t>        Βιβλίο   Μαθητή σελ.45</a:t>
            </a:r>
            <a:endParaRPr lang="en-US" sz="3200" dirty="0">
              <a:latin typeface="MariaAvraam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20888"/>
            <a:ext cx="8229600" cy="3710037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3539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79" y="5013176"/>
            <a:ext cx="6400800" cy="1752600"/>
          </a:xfrm>
        </p:spPr>
        <p:txBody>
          <a:bodyPr>
            <a:normAutofit/>
          </a:bodyPr>
          <a:lstStyle/>
          <a:p>
            <a:r>
              <a:rPr lang="el-GR" sz="9600" dirty="0" smtClean="0"/>
              <a:t>15/3/21</a:t>
            </a:r>
            <a:endParaRPr lang="en-US" sz="9600" dirty="0"/>
          </a:p>
        </p:txBody>
      </p:sp>
      <p:pic>
        <p:nvPicPr>
          <p:cNvPr id="3074" name="Picture 2" descr="https://a.scdn.gr/images/sku_main_images/022796/22796209/20200414154448_imerominia_lixis_etiketes_26mm_x_12mm_1tmc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871"/>
            <a:ext cx="7267575" cy="1429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EO Μπισκότα Μίνι Γεμιστά Με Κρέμα 115gr | Market 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11" y="2156908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3177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πρώτος μήνας του χρόνου;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45612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85918" y="1428736"/>
            <a:ext cx="4500594" cy="3429024"/>
          </a:xfrm>
          <a:prstGeom prst="wedgeRoundRectCallout">
            <a:avLst>
              <a:gd name="adj1" fmla="val 83784"/>
              <a:gd name="adj2" fmla="val -334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 προσεκτικά τους μήνες και τους αριθμούς.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588" y="361197"/>
            <a:ext cx="1153004" cy="213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46560"/>
              <a:gd name="adj2" fmla="val -241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4</a:t>
            </a:r>
            <a:r>
              <a:rPr lang="el-G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μήνας;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50254"/>
              <a:gd name="adj2" fmla="val 242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9</a:t>
            </a:r>
            <a:r>
              <a:rPr lang="el-G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μήνας;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47791"/>
              <a:gd name="adj2" fmla="val 8490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12</a:t>
            </a:r>
            <a:r>
              <a:rPr lang="el-G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μήνας;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47483"/>
              <a:gd name="adj2" fmla="val 646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3</a:t>
            </a:r>
            <a:r>
              <a:rPr lang="el-G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μήνας;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3571868" y="642918"/>
            <a:ext cx="4500594" cy="3429024"/>
          </a:xfrm>
          <a:prstGeom prst="wedgeRoundRectCallout">
            <a:avLst>
              <a:gd name="adj1" fmla="val -50254"/>
              <a:gd name="adj2" fmla="val -646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Ποιος είναι ο 11</a:t>
            </a:r>
            <a:r>
              <a:rPr lang="el-GR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μήνας;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2665"/>
            <a:ext cx="2160241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- Επεξήγηση με στρογγυλεμένο παραλληλόγραμμο"/>
          <p:cNvSpPr/>
          <p:nvPr/>
        </p:nvSpPr>
        <p:spPr>
          <a:xfrm>
            <a:off x="899592" y="513865"/>
            <a:ext cx="4716618" cy="3429024"/>
          </a:xfrm>
          <a:prstGeom prst="wedgeRoundRectCallout">
            <a:avLst>
              <a:gd name="adj1" fmla="val -46252"/>
              <a:gd name="adj2" fmla="val -403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 μήνα γεννήθηκες;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10" y="962946"/>
            <a:ext cx="2808312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71550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8100392" cy="66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786314" y="1214422"/>
            <a:ext cx="2643206" cy="928694"/>
          </a:xfrm>
          <a:prstGeom prst="wedgeRoundRectCallout">
            <a:avLst>
              <a:gd name="adj1" fmla="val 70158"/>
              <a:gd name="adj2" fmla="val 4609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Ακούμε προσεκτικά!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43116"/>
            <a:ext cx="1313136" cy="1820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4429124" y="714356"/>
            <a:ext cx="4500594" cy="5000660"/>
          </a:xfrm>
          <a:prstGeom prst="wedgeRoundRectCallout">
            <a:avLst>
              <a:gd name="adj1" fmla="val -49656"/>
              <a:gd name="adj2" fmla="val 587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ποιο λόγο υπάρχει η ημερομηνία λήξης σε προϊόντα που τρώμε ή πίνουμε;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0089"/>
            <a:ext cx="3058674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1571604" y="3857628"/>
            <a:ext cx="7000924" cy="2595708"/>
          </a:xfrm>
          <a:prstGeom prst="wedgeRoundRectCallout">
            <a:avLst>
              <a:gd name="adj1" fmla="val -18316"/>
              <a:gd name="adj2" fmla="val -8847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μου δείχνει ο πρώτος αριθμός της ημερομηνίας λήξης; Βρίσκω και βάφω με κίτρινο.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49"/>
            <a:ext cx="2986311" cy="3096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t="59348" b="24868"/>
          <a:stretch>
            <a:fillRect/>
          </a:stretch>
        </p:blipFill>
        <p:spPr bwMode="auto">
          <a:xfrm>
            <a:off x="0" y="221455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571736" y="2500306"/>
            <a:ext cx="6357982" cy="50006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214414" y="3000372"/>
            <a:ext cx="928694" cy="50006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1285852" y="571480"/>
            <a:ext cx="4500594" cy="5000660"/>
          </a:xfrm>
          <a:prstGeom prst="wedgeRoundRectCallout">
            <a:avLst>
              <a:gd name="adj1" fmla="val 56903"/>
              <a:gd name="adj2" fmla="val 839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μου δείχνει ο δεύτερος αριθμός της ημερομηνίας λήξης; Βρίσκω και βάφω με πράσινο.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876684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t="59348" b="24868"/>
          <a:stretch>
            <a:fillRect/>
          </a:stretch>
        </p:blipFill>
        <p:spPr bwMode="auto">
          <a:xfrm>
            <a:off x="0" y="221455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214546" y="3071810"/>
            <a:ext cx="4143404" cy="500066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3851920" y="509823"/>
            <a:ext cx="4500594" cy="5000660"/>
          </a:xfrm>
          <a:prstGeom prst="wedgeRoundRectCallout">
            <a:avLst>
              <a:gd name="adj1" fmla="val -48732"/>
              <a:gd name="adj2" fmla="val 504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μου δείχνει ο τρίτος αριθμός της ημερομηνίας λήξης; Βρίσκω και βάφω με πορτοκαλί.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s://i.pinimg.com/564x/af/35/2a/af352a1693d29f427549385c6d63f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1332"/>
            <a:ext cx="2681288" cy="4629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40000"/>
          </a:blip>
          <a:srcRect t="59348" b="24868"/>
          <a:stretch>
            <a:fillRect/>
          </a:stretch>
        </p:blipFill>
        <p:spPr bwMode="auto">
          <a:xfrm>
            <a:off x="0" y="221455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786578" y="3000372"/>
            <a:ext cx="2214578" cy="500066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071538" y="3571876"/>
            <a:ext cx="928694" cy="500066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126</Words>
  <Application>Microsoft Office PowerPoint</Application>
  <PresentationFormat>On-screen Show (4:3)</PresentationFormat>
  <Paragraphs>17</Paragraphs>
  <Slides>13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Ποιος είναι ο πρώτος μήνας του χρόνου;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Πάμε για ψώνια; (2)</dc:title>
  <dc:creator>Ιωαννα</dc:creator>
  <cp:lastModifiedBy>kostas</cp:lastModifiedBy>
  <cp:revision>21</cp:revision>
  <dcterms:created xsi:type="dcterms:W3CDTF">2013-11-05T18:00:57Z</dcterms:created>
  <dcterms:modified xsi:type="dcterms:W3CDTF">2021-01-12T01:27:19Z</dcterms:modified>
</cp:coreProperties>
</file>