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81" r:id="rId2"/>
    <p:sldId id="282" r:id="rId3"/>
    <p:sldId id="283" r:id="rId4"/>
    <p:sldId id="284" r:id="rId5"/>
    <p:sldId id="276" r:id="rId6"/>
    <p:sldId id="26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66FF33"/>
    <a:srgbClr val="E51B9D"/>
    <a:srgbClr val="D11CE4"/>
    <a:srgbClr val="FFFF00"/>
    <a:srgbClr val="00FF00"/>
    <a:srgbClr val="00FFFF"/>
    <a:srgbClr val="F60ADA"/>
    <a:srgbClr val="FF006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E8A275-B688-44A0-BEF1-37BF3D5404EC}" v="250" dt="2020-03-18T15:21:25.9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4" autoAdjust="0"/>
    <p:restoredTop sz="94660"/>
  </p:normalViewPr>
  <p:slideViewPr>
    <p:cSldViewPr snapToGrid="0">
      <p:cViewPr varScale="1">
        <p:scale>
          <a:sx n="85" d="100"/>
          <a:sy n="85" d="100"/>
        </p:scale>
        <p:origin x="16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2E9D3-580B-4F63-9786-9F6593C4F2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8D376B-F7F3-4240-9470-50CF9A5748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C8E905-DCE4-4D19-89DC-BA8E5C187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A3D8-00A4-4789-AB68-DFF46E57F08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9B378E-D422-463A-AE44-2ACCBAA98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F8F57F-4E48-4BE6-829C-50E5D89E1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D62EB-98A6-46F2-B329-2B8155AFA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83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A0433-1CFB-4B18-84D5-F116B83A6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2C188B-79E5-4A2D-8D8D-D37223E706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86EC58-E1DE-4B22-AE61-9F66DE847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A3D8-00A4-4789-AB68-DFF46E57F08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4FC937-C2E7-4F8E-9EC4-142573967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955C39-F176-4519-94E6-684BD2AF2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D62EB-98A6-46F2-B329-2B8155AFA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734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C3742A-9236-4371-A20E-7EC429BF5F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630609-0B99-4396-A061-3C51ABCB17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AEFA95-6157-4136-A48B-624E025B2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A3D8-00A4-4789-AB68-DFF46E57F08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A76971-D661-4D59-9427-37D098DEC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EB766-0F0B-4C5E-8324-2431167F8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D62EB-98A6-46F2-B329-2B8155AFA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296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7D4F2-3721-411F-ACF2-A0CBBE194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90E65D-2D9D-408C-A7C2-0717423470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B0ADAC-06F4-408B-95E7-A257FEE4A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A3D8-00A4-4789-AB68-DFF46E57F08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A1671-E000-40DF-9671-C3441DD68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0EA934-92D3-4658-A7B7-1909D047D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D62EB-98A6-46F2-B329-2B8155AFA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768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A425A-1213-4718-B6D7-6A6685DF3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CF104F-0C59-457A-8798-F1B147FC25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4741B0-DE65-43DF-A74B-BE070198D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A3D8-00A4-4789-AB68-DFF46E57F08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908144-9598-46E6-B3B5-4494642FB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7C7C4A-3FED-4F15-989E-4421568DE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D62EB-98A6-46F2-B329-2B8155AFA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0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BC550-D6EA-47F4-B477-A62A2E238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3D87C-4F22-41B0-B425-6923102833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53BC61-CFF4-4DA9-A502-2FE37CFE65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2E9540-59FD-4644-9211-8B3520320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A3D8-00A4-4789-AB68-DFF46E57F08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DEBE4A-AA7B-49D7-A812-49CB2E391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0C3486-A808-48BD-AA3A-3284856D0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D62EB-98A6-46F2-B329-2B8155AFA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06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E5CB0-0301-481B-82CE-E44F0CAB1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75E4DD-8808-4F5B-A534-AF91657F5E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9EFEF4-1A0E-4BAD-A2CD-7A3DB09049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9116F6-CEA3-4A9F-9F12-4A31E973C0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1DA6B7-56B3-4A6C-82D7-D726F9152B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97EB21-4D14-483B-85B5-56F38E0BA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A3D8-00A4-4789-AB68-DFF46E57F08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48DA15-62F3-485E-B742-D7B4C869D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618A20-0591-466A-9BC5-6A8781BDD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D62EB-98A6-46F2-B329-2B8155AFA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001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B638C-2BAC-41E8-B564-0C69BA4E0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CC5F8E-07E2-4CBE-AEA9-1C4017809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A3D8-00A4-4789-AB68-DFF46E57F08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1D9941-D174-4248-8F3A-22DA010C6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5A4685-2A71-4CE0-B04A-0DBB391EA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D62EB-98A6-46F2-B329-2B8155AFA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107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2D7760-D7DD-4412-AF83-8737EBFBD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A3D8-00A4-4789-AB68-DFF46E57F08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7B0BCA-9C04-4DA9-B0EE-4176502AE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50DCBF-7E94-4945-BF40-B92BDDD33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D62EB-98A6-46F2-B329-2B8155AFA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18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06911-5F05-45F4-848A-A59C9203B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1447E-B80D-4CB5-BE0D-7C66022A8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2630F2-BDBC-4759-A5A4-6908E445E3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E45F35-4F13-4A56-881E-6C50E52A6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A3D8-00A4-4789-AB68-DFF46E57F08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F1AC6D-B083-4595-BFF0-4D8136E53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DC18D1-6975-4FED-9A14-50FCD0B88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D62EB-98A6-46F2-B329-2B8155AFA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188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BE744-D0B7-4401-8190-C81D74141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C29E27-5392-4ED9-B0F5-AA24290118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91415E-1565-4796-B7FA-A48B39956E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4ED893-E67B-4254-BF98-BB51C1FED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A3D8-00A4-4789-AB68-DFF46E57F08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9020F8-E8B4-4B0E-A887-0948562A3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534A9E-623F-4230-BABC-4B5034070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D62EB-98A6-46F2-B329-2B8155AFA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704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93E771-1A96-4DC9-B776-0A489F3C6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7A9472-AC98-42A0-A1FA-1DC643D2F5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C4B0E2-B413-4FAC-AAA5-1A39B9B480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FA3D8-00A4-4789-AB68-DFF46E57F08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44D08C-E978-456E-A91D-32D3F217EB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BA6AE-3874-44FC-BF19-1A5D7A4BC7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D62EB-98A6-46F2-B329-2B8155AFA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10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oogle.com.mx/url?sa=i&amp;url=http://clipart-library.com/great-job-cliparts.html&amp;psig=AOvVaw07CQqpmUm4L4zT_qUw--gg&amp;ust=1584715537970000&amp;source=images&amp;cd=vfe&amp;ved=0CAIQjRxqFwoTCMD55cnjpugCFQAAAAAdAAAAABAI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Billie_Eilish" TargetMode="External"/><Relationship Id="rId2" Type="http://schemas.openxmlformats.org/officeDocument/2006/relationships/hyperlink" Target="https://en.wikipedia.org/wiki/Lionel_Mess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F5C081D-EEE1-4588-A466-7FDB06235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70393"/>
            <a:ext cx="10515600" cy="1325563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solidFill>
                  <a:srgbClr val="FF0066"/>
                </a:solidFill>
              </a:rPr>
              <a:t>About me!</a:t>
            </a:r>
            <a:endParaRPr lang="en-US" sz="66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88466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26" y="79668"/>
            <a:ext cx="10622867" cy="1583463"/>
          </a:xfrm>
          <a:gradFill>
            <a:gsLst>
              <a:gs pos="0">
                <a:srgbClr val="E51B9D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r>
              <a:rPr lang="en-US" sz="4900" b="1" dirty="0">
                <a:solidFill>
                  <a:srgbClr val="66FF33"/>
                </a:solidFill>
              </a:rPr>
              <a:t>Now, write a paragraph about you.</a:t>
            </a:r>
            <a:br>
              <a:rPr lang="en-US" b="1" dirty="0"/>
            </a:br>
            <a:r>
              <a:rPr lang="en-US" sz="3200" b="1" dirty="0"/>
              <a:t>(</a:t>
            </a:r>
            <a:r>
              <a:rPr lang="en-US" sz="3100" b="1" dirty="0"/>
              <a:t>Write it in your exercise book).</a:t>
            </a:r>
            <a:endParaRPr lang="el-GR" sz="31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676" y="1889485"/>
            <a:ext cx="10515600" cy="491480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27081" y="2157206"/>
            <a:ext cx="6348968" cy="4468677"/>
          </a:xfrm>
          <a:prstGeom prst="rect">
            <a:avLst/>
          </a:prstGeom>
          <a:gradFill>
            <a:gsLst>
              <a:gs pos="0">
                <a:srgbClr val="E51B9D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/>
              <a:t>Hi! I’m ………………… I’m ……..years old. 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</a:t>
            </a:r>
          </a:p>
        </p:txBody>
      </p:sp>
      <p:sp>
        <p:nvSpPr>
          <p:cNvPr id="7" name="Bevel 6"/>
          <p:cNvSpPr/>
          <p:nvPr/>
        </p:nvSpPr>
        <p:spPr>
          <a:xfrm>
            <a:off x="7315200" y="1711074"/>
            <a:ext cx="4642339" cy="4914809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Put your picture here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43353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456" y="332147"/>
            <a:ext cx="10780123" cy="886091"/>
          </a:xfrm>
        </p:spPr>
        <p:txBody>
          <a:bodyPr>
            <a:normAutofit fontScale="90000"/>
          </a:bodyPr>
          <a:lstStyle/>
          <a:p>
            <a:r>
              <a:rPr lang="en-US" sz="4900" b="1" dirty="0">
                <a:solidFill>
                  <a:srgbClr val="E51B9D"/>
                </a:solidFill>
              </a:rPr>
              <a:t>Can you record your paragraph?</a:t>
            </a:r>
            <a:br>
              <a:rPr lang="en-US" sz="4900" b="1" dirty="0">
                <a:solidFill>
                  <a:srgbClr val="E51B9D"/>
                </a:solidFill>
              </a:rPr>
            </a:br>
            <a:r>
              <a:rPr lang="en-US" sz="3600" b="1" dirty="0"/>
              <a:t>Ask your parents to help you. You can open a Power Point Presentation and do the following:</a:t>
            </a:r>
            <a:r>
              <a:rPr lang="en-US" sz="3600" dirty="0"/>
              <a:t> </a:t>
            </a: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1. In the Power Point presentation click “Insert”</a:t>
            </a:r>
          </a:p>
          <a:p>
            <a:pPr marL="0" indent="0">
              <a:buNone/>
            </a:pPr>
            <a:r>
              <a:rPr lang="en-US" dirty="0"/>
              <a:t>2. Click “Audio” and then “Record Audio”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3. You will see this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4. Write your name and press</a:t>
            </a:r>
          </a:p>
          <a:p>
            <a:pPr marL="0" indent="0">
              <a:buNone/>
            </a:pPr>
            <a:r>
              <a:rPr lang="en-US" dirty="0"/>
              <a:t>5. Start speaking.</a:t>
            </a:r>
            <a:endParaRPr lang="el-G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0557" t="37548" r="39549" b="40336"/>
          <a:stretch/>
        </p:blipFill>
        <p:spPr>
          <a:xfrm>
            <a:off x="5321090" y="3344406"/>
            <a:ext cx="2588455" cy="16177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46323" t="47703" r="50849" b="48141"/>
          <a:stretch/>
        </p:blipFill>
        <p:spPr>
          <a:xfrm>
            <a:off x="5321090" y="5035004"/>
            <a:ext cx="647114" cy="53457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-1" r="81188" b="79375"/>
          <a:stretch/>
        </p:blipFill>
        <p:spPr>
          <a:xfrm>
            <a:off x="8647614" y="1493786"/>
            <a:ext cx="3332891" cy="2054325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>
            <a:off x="7272997" y="1983545"/>
            <a:ext cx="3037595" cy="21969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522777" y="3626436"/>
            <a:ext cx="1674057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951819" y="5261536"/>
            <a:ext cx="369271" cy="8694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Content Placeholder 3"/>
          <p:cNvPicPr>
            <a:picLocks noChangeAspect="1"/>
          </p:cNvPicPr>
          <p:nvPr/>
        </p:nvPicPr>
        <p:blipFill rotWithShape="1">
          <a:blip r:embed="rId4"/>
          <a:srcRect l="76295" b="76326"/>
          <a:stretch/>
        </p:blipFill>
        <p:spPr>
          <a:xfrm>
            <a:off x="8661682" y="3756810"/>
            <a:ext cx="3332891" cy="1871380"/>
          </a:xfrm>
          <a:prstGeom prst="rect">
            <a:avLst/>
          </a:prstGeom>
        </p:spPr>
      </p:pic>
      <p:cxnSp>
        <p:nvCxnSpPr>
          <p:cNvPr id="19" name="Straight Arrow Connector 18"/>
          <p:cNvCxnSpPr/>
          <p:nvPr/>
        </p:nvCxnSpPr>
        <p:spPr>
          <a:xfrm>
            <a:off x="6379393" y="2520948"/>
            <a:ext cx="3823796" cy="1857802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015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Another idea!</a:t>
            </a:r>
            <a:endParaRPr lang="el-GR" b="1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10515600" cy="2436564"/>
          </a:xfrm>
          <a:prstGeom prst="rect">
            <a:avLst/>
          </a:prstGeom>
          <a:solidFill>
            <a:srgbClr val="FF99CC"/>
          </a:solidFill>
        </p:spPr>
        <p:txBody>
          <a:bodyPr wrap="square" rtlCol="0">
            <a:spAutoFit/>
          </a:bodyPr>
          <a:lstStyle/>
          <a:p>
            <a:r>
              <a:rPr lang="en-US" sz="4000" b="1" dirty="0"/>
              <a:t>You can record yourself using your parents’ mobile phone! </a:t>
            </a:r>
          </a:p>
          <a:p>
            <a:r>
              <a:rPr lang="en-US" sz="4000" b="1" dirty="0"/>
              <a:t>Then your parents can help you to send your recording to your teacher!</a:t>
            </a:r>
            <a:endParaRPr lang="el-GR" sz="4000" b="1" dirty="0"/>
          </a:p>
        </p:txBody>
      </p:sp>
    </p:spTree>
    <p:extLst>
      <p:ext uri="{BB962C8B-B14F-4D97-AF65-F5344CB8AC3E}">
        <p14:creationId xmlns:p14="http://schemas.microsoft.com/office/powerpoint/2010/main" val="3215366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Αποτέλεσμα εικόνας για good job free clip art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9646" y="1294228"/>
            <a:ext cx="8112708" cy="514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1037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Images courtesy of:</a:t>
            </a:r>
            <a:br>
              <a:rPr lang="en-US" dirty="0"/>
            </a:b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hlinkClick r:id="rId2"/>
              </a:rPr>
              <a:t>https://en.wikipedia.org/wiki/Lionel_Messi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>
                <a:hlinkClick r:id="rId3"/>
              </a:rPr>
              <a:t>https://en.wikipedia.org/wiki/Billie_Eilish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347345" lvl="0" indent="-347345" fontAlgn="base">
              <a:spcBef>
                <a:spcPts val="480"/>
              </a:spcBef>
            </a:pPr>
            <a:r>
              <a:rPr lang="en-US" i="1" dirty="0">
                <a:solidFill>
                  <a:srgbClr val="000000"/>
                </a:solidFill>
                <a:latin typeface="Arial"/>
              </a:rPr>
              <a:t>Presentation designed by the English Curriculum Development team, Cyprus Ministry of Education and Culture</a:t>
            </a:r>
            <a:endParaRPr lang="el-GR" sz="16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30578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About me!</vt:lpstr>
      <vt:lpstr>Now, write a paragraph about you. (Write it in your exercise book).</vt:lpstr>
      <vt:lpstr>Can you record your paragraph? Ask your parents to help you. You can open a Power Point Presentation and do the following: </vt:lpstr>
      <vt:lpstr>Another idea!</vt:lpstr>
      <vt:lpstr>PowerPoint Presentation</vt:lpstr>
      <vt:lpstr>Images courtesy of: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2020-03-27T00:26:39Z</dcterms:created>
  <dcterms:modified xsi:type="dcterms:W3CDTF">2020-03-31T08:25:25Z</dcterms:modified>
</cp:coreProperties>
</file>