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12" r:id="rId10"/>
    <p:sldId id="262" r:id="rId11"/>
    <p:sldId id="263" r:id="rId12"/>
    <p:sldId id="293" r:id="rId13"/>
    <p:sldId id="302" r:id="rId14"/>
    <p:sldId id="264" r:id="rId15"/>
    <p:sldId id="294" r:id="rId16"/>
    <p:sldId id="303" r:id="rId17"/>
    <p:sldId id="265" r:id="rId18"/>
    <p:sldId id="295" r:id="rId19"/>
    <p:sldId id="304" r:id="rId20"/>
    <p:sldId id="266" r:id="rId21"/>
    <p:sldId id="296" r:id="rId22"/>
    <p:sldId id="305" r:id="rId23"/>
    <p:sldId id="268" r:id="rId24"/>
    <p:sldId id="297" r:id="rId25"/>
    <p:sldId id="306" r:id="rId26"/>
    <p:sldId id="269" r:id="rId27"/>
    <p:sldId id="298" r:id="rId28"/>
    <p:sldId id="307" r:id="rId29"/>
    <p:sldId id="270" r:id="rId30"/>
    <p:sldId id="299" r:id="rId31"/>
    <p:sldId id="308" r:id="rId32"/>
    <p:sldId id="271" r:id="rId33"/>
    <p:sldId id="300" r:id="rId34"/>
    <p:sldId id="309" r:id="rId35"/>
    <p:sldId id="272" r:id="rId36"/>
    <p:sldId id="301" r:id="rId37"/>
    <p:sldId id="274" r:id="rId38"/>
    <p:sldId id="311" r:id="rId39"/>
    <p:sldId id="273" r:id="rId40"/>
    <p:sldId id="275" r:id="rId41"/>
    <p:sldId id="31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585" autoAdjust="0"/>
  </p:normalViewPr>
  <p:slideViewPr>
    <p:cSldViewPr>
      <p:cViewPr varScale="1">
        <p:scale>
          <a:sx n="80" d="100"/>
          <a:sy n="80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30/3/2020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slide" Target="slide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slide" Target="slide3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s6img.com/society6/img/BV7I9oCQvyF562wJ7oCn8Rxcg0k/w_1500/prints/~artwork/s6-0032/a/15130129_8976245/~~/broccoli-ice-cream-prints.jpg" TargetMode="External"/><Relationship Id="rId2" Type="http://schemas.openxmlformats.org/officeDocument/2006/relationships/hyperlink" Target="https://store-images.s-microsoft.com/image/apps.21783.13510798887624207.d9a8941a-5e9a-4437-8b47-dd1c77c11d26.0fb82261-dc63-4788-a2f4-a105be2a2f44?mode=scale&amp;q=90&amp;h=200&amp;w=200&amp;background=#000000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k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sz="6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6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food</a:t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397572" y="255532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7821608" y="308849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69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44" y="2641084"/>
            <a:ext cx="260265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ch bubles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037" y="292720"/>
            <a:ext cx="8029403" cy="630463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Creative activity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7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late with eggs ham tomato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117" y="2908285"/>
            <a:ext cx="5414190" cy="3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3491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piece of paper.</a:t>
            </a: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Draw your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food.</a:t>
            </a: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Write sentences like in the example.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5856" y="764704"/>
            <a:ext cx="6084168" cy="1967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1686" y="1271218"/>
            <a:ext cx="478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tomatoes.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ham and eggs, too!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4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69" y="149046"/>
            <a:ext cx="8376679" cy="665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fontAlgn="base">
              <a:spcBef>
                <a:spcPts val="770"/>
              </a:spcBef>
              <a:spcAft>
                <a:spcPts val="0"/>
              </a:spcAft>
            </a:pPr>
            <a:endParaRPr lang="el-G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Images courtesy of:</a:t>
            </a:r>
            <a:endParaRPr lang="en-US" sz="1100" dirty="0">
              <a:latin typeface="Comic Sans MS" panose="030F0702030302020204" pitchFamily="66" charset="0"/>
              <a:ea typeface="+mj-e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https://store-images.s-microsoft.com/image/apps.21783.13510798887624207.d9a8941a-5e9a-   4437-8b47-dd1c77c11d26.0fb82261-dc63-4788-a2f4-a105be2a2f44?mode=</a:t>
            </a:r>
            <a:r>
              <a:rPr lang="en-US" sz="1600" u="sng" dirty="0" err="1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scale&amp;q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=90&amp;h=200&amp;w=200&amp;background=%23000000</a:t>
            </a:r>
            <a:endParaRPr lang="el-G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l-GR" sz="11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u="sng" dirty="0">
                <a:hlinkClick r:id="rId3"/>
              </a:rPr>
              <a:t>https://ctl.s6img.com/society6/img/BV7I9oCQvyF562wJ7oCn8Rxcg0k/w_1500/prints/~artwork/s6-0032/a/15130129_8976245/~~/broccoli-ice-cream-prints.jpg</a:t>
            </a:r>
            <a:endParaRPr lang="el-GR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5" y="4538313"/>
            <a:ext cx="849694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6624736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r>
              <a:rPr lang="en-US" sz="1600" u="sng" dirty="0">
                <a:solidFill>
                  <a:srgbClr val="000000"/>
                </a:solidFill>
                <a:latin typeface="Arial"/>
                <a:hlinkClick r:id="rId4"/>
              </a:rPr>
              <a:t>http://www.clker.com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3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below to listen to the song 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8" y="55761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2.  Let’s listen to the song again! Try to sing along!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47" y="4707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Write words you remember from the song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Draw something funny. </a:t>
            </a:r>
          </a:p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3200" u="sng" dirty="0">
                <a:latin typeface="Comic Sans MS" panose="030F0702030302020204" pitchFamily="66" charset="0"/>
              </a:rPr>
              <a:t>Example:</a:t>
            </a:r>
            <a:r>
              <a:rPr lang="en-US" sz="3200" dirty="0">
                <a:latin typeface="Comic Sans MS" panose="030F0702030302020204" pitchFamily="66" charset="0"/>
              </a:rPr>
              <a:t>  I don’t like broccoli ice cream!!!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140968"/>
            <a:ext cx="2376264" cy="3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On-screen Show (4:3)</PresentationFormat>
  <Paragraphs>122</Paragraphs>
  <Slides>39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Wingdings</vt:lpstr>
      <vt:lpstr>Office Theme</vt:lpstr>
      <vt:lpstr>Тема Office</vt:lpstr>
      <vt:lpstr>1_Office Theme</vt:lpstr>
      <vt:lpstr>    My favourite food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2020-03-27T00:14:40Z</dcterms:created>
  <dcterms:modified xsi:type="dcterms:W3CDTF">2020-03-30T17:04:37Z</dcterms:modified>
</cp:coreProperties>
</file>