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2" r:id="rId4"/>
    <p:sldId id="267" r:id="rId5"/>
    <p:sldId id="271" r:id="rId6"/>
    <p:sldId id="272" r:id="rId7"/>
    <p:sldId id="273" r:id="rId8"/>
    <p:sldId id="274" r:id="rId9"/>
    <p:sldId id="275" r:id="rId10"/>
    <p:sldId id="263" r:id="rId11"/>
    <p:sldId id="277" r:id="rId12"/>
    <p:sldId id="26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r>
              <a:rPr lang="en-US" dirty="0"/>
              <a:t> </a:t>
            </a:r>
            <a:r>
              <a:rPr lang="en-US" dirty="0" smtClean="0"/>
              <a:t>- Year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12</a:t>
            </a:r>
            <a:endParaRPr lang="en-US" dirty="0"/>
          </a:p>
        </p:txBody>
      </p:sp>
      <p:pic>
        <p:nvPicPr>
          <p:cNvPr id="4" name="Γιώργος Χατζηπιερής - Ταραντέλα (ορχηστρικό) - Official Audio Rele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9608" y="6054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and write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5212" y="1001485"/>
            <a:ext cx="5550192" cy="458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Colour the fruits in the basket and write them on the lines.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You can start like this: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I like …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I’ </a:t>
            </a:r>
            <a:r>
              <a:rPr lang="en-GB" sz="2800" dirty="0" err="1" smtClean="0">
                <a:solidFill>
                  <a:schemeClr val="accent5">
                    <a:lumMod val="50000"/>
                  </a:schemeClr>
                </a:solidFill>
              </a:rPr>
              <a:t>ve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 got…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https://www.sparklebox.co.uk/wp-content/uploads/3-36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93" y="690465"/>
            <a:ext cx="3981132" cy="520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7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and </a:t>
            </a:r>
            <a:r>
              <a:rPr lang="en-GB" dirty="0" smtClean="0"/>
              <a:t>colour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 descr="https://www.sparklebox.co.uk/wp-content/uploads/portrait-1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12" y="1101013"/>
            <a:ext cx="3710473" cy="499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8787" y="1178768"/>
            <a:ext cx="3867572" cy="2908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Your favourite tropical fruit!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and </a:t>
            </a:r>
            <a:r>
              <a:rPr lang="en-GB" dirty="0" smtClean="0"/>
              <a:t>colour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 descr="https://www.sparklebox.co.uk/wp-content/uploads/portrait-1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12" y="1101013"/>
            <a:ext cx="3710473" cy="499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8787" y="1178768"/>
            <a:ext cx="3867572" cy="2908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Your favourite animal!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586" y="2264228"/>
            <a:ext cx="10058402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Hello children! How are you? </a:t>
            </a:r>
            <a:br>
              <a:rPr lang="en-US" dirty="0" smtClean="0"/>
            </a:br>
            <a:r>
              <a:rPr lang="en-US" dirty="0" smtClean="0"/>
              <a:t>Are you ready to learn more things?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Let’s become familiar with: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34586" y="3984170"/>
            <a:ext cx="10058400" cy="2668555"/>
          </a:xfrm>
        </p:spPr>
        <p:txBody>
          <a:bodyPr/>
          <a:lstStyle/>
          <a:p>
            <a:r>
              <a:rPr lang="en-US" dirty="0" smtClean="0"/>
              <a:t>Tropical </a:t>
            </a:r>
            <a:r>
              <a:rPr lang="en-US" dirty="0"/>
              <a:t>fruits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</a:t>
            </a:r>
            <a:endParaRPr dirty="0"/>
          </a:p>
          <a:p>
            <a:r>
              <a:rPr lang="en-US" dirty="0" smtClean="0"/>
              <a:t>Animals from other countries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1198249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Tropical fruits 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/>
          <a:stretch/>
        </p:blipFill>
        <p:spPr>
          <a:xfrm>
            <a:off x="827282" y="1418251"/>
            <a:ext cx="5943600" cy="373224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92891" y="2002706"/>
            <a:ext cx="4282342" cy="2531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Animals from other countries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guava!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guava!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 mango!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mango!</a:t>
            </a:r>
            <a:endParaRPr lang="en-US" dirty="0"/>
          </a:p>
        </p:txBody>
      </p:sp>
      <p:pic>
        <p:nvPicPr>
          <p:cNvPr id="12" name="Picture 11" descr="https://www.sparklebox.co.uk/wp-content/uploads/1-93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46116" r="37212" b="14908"/>
          <a:stretch/>
        </p:blipFill>
        <p:spPr bwMode="auto">
          <a:xfrm>
            <a:off x="1800807" y="1959505"/>
            <a:ext cx="2761862" cy="2677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s://www.sparklebox.co.uk/wp-content/uploads/2-75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45781" r="36206" b="14430"/>
          <a:stretch/>
        </p:blipFill>
        <p:spPr bwMode="auto">
          <a:xfrm>
            <a:off x="7677095" y="1959504"/>
            <a:ext cx="2500605" cy="2677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pineapple!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</a:t>
            </a:r>
            <a:r>
              <a:rPr lang="en-US" dirty="0"/>
              <a:t>pineapple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an avocado!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an avocado!</a:t>
            </a:r>
            <a:endParaRPr lang="en-US" dirty="0"/>
          </a:p>
        </p:txBody>
      </p:sp>
      <p:pic>
        <p:nvPicPr>
          <p:cNvPr id="8" name="Picture 7" descr="https://www.sparklebox.co.uk/wp-content/uploads/3-65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5646" r="35140" b="14400"/>
          <a:stretch/>
        </p:blipFill>
        <p:spPr bwMode="auto">
          <a:xfrm>
            <a:off x="7577705" y="1947841"/>
            <a:ext cx="2699385" cy="25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www.sparklebox.co.uk/wp-content/uploads/3-65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5284" r="35140" b="55123"/>
          <a:stretch/>
        </p:blipFill>
        <p:spPr bwMode="auto">
          <a:xfrm>
            <a:off x="1931220" y="1947841"/>
            <a:ext cx="2699385" cy="25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4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passion fruit!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passion fruit!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 tangerine!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tangerine!</a:t>
            </a:r>
            <a:endParaRPr lang="en-US" dirty="0"/>
          </a:p>
        </p:txBody>
      </p:sp>
      <p:pic>
        <p:nvPicPr>
          <p:cNvPr id="8" name="Picture 7" descr="https://www.sparklebox.co.uk/wp-content/uploads/3-65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5646" r="35140" b="14400"/>
          <a:stretch/>
        </p:blipFill>
        <p:spPr bwMode="auto">
          <a:xfrm>
            <a:off x="7577705" y="1947841"/>
            <a:ext cx="2699385" cy="25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www.sparklebox.co.uk/wp-content/uploads/3-65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5284" r="35140" b="55123"/>
          <a:stretch/>
        </p:blipFill>
        <p:spPr bwMode="auto">
          <a:xfrm>
            <a:off x="1931220" y="1947841"/>
            <a:ext cx="2699385" cy="25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4033" y="2304661"/>
            <a:ext cx="2220685" cy="187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346" t="36190" r="27579" b="44898"/>
          <a:stretch/>
        </p:blipFill>
        <p:spPr>
          <a:xfrm>
            <a:off x="2464483" y="2581752"/>
            <a:ext cx="1632858" cy="1598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908" y="2252766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Book Antiqua" panose="02040602050305030304" pitchFamily="18" charset="0"/>
              </a:rPr>
              <a:t>passion fruit</a:t>
            </a:r>
            <a:endParaRPr lang="en-US" sz="2800" dirty="0">
              <a:solidFill>
                <a:srgbClr val="3333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7054" y="2304661"/>
            <a:ext cx="2220685" cy="187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791" t="19864" r="27334" b="62449"/>
          <a:stretch/>
        </p:blipFill>
        <p:spPr>
          <a:xfrm>
            <a:off x="8295958" y="2774442"/>
            <a:ext cx="1193275" cy="1212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73103" y="2251222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Book Antiqua" panose="02040602050305030304" pitchFamily="18" charset="0"/>
              </a:rPr>
              <a:t>tangerine</a:t>
            </a:r>
            <a:endParaRPr lang="en-US" sz="2800" dirty="0">
              <a:solidFill>
                <a:srgbClr val="3333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from other countries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monkey!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monkey!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an ostrich!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</a:t>
            </a:r>
            <a:r>
              <a:rPr lang="en-US" dirty="0"/>
              <a:t>an ostrich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3" name="Picture 12" descr="https://www.sparklebox.co.uk/wp-content/uploads/4-585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45659" r="34393" b="14095"/>
          <a:stretch/>
        </p:blipFill>
        <p:spPr bwMode="auto">
          <a:xfrm>
            <a:off x="7635111" y="1950255"/>
            <a:ext cx="2725420" cy="260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ttps://www.sparklebox.co.uk/wp-content/uploads/4-585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5653" r="34393" b="54967"/>
          <a:stretch/>
        </p:blipFill>
        <p:spPr bwMode="auto">
          <a:xfrm>
            <a:off x="1787926" y="1954842"/>
            <a:ext cx="2725420" cy="2547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15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from other countries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zebra!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zebra!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an elephant!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</a:t>
            </a:r>
            <a:r>
              <a:rPr lang="en-US" dirty="0"/>
              <a:t>an </a:t>
            </a:r>
            <a:r>
              <a:rPr lang="en-US" dirty="0" smtClean="0"/>
              <a:t>elephant!</a:t>
            </a:r>
            <a:endParaRPr lang="en-US" dirty="0"/>
          </a:p>
        </p:txBody>
      </p:sp>
      <p:pic>
        <p:nvPicPr>
          <p:cNvPr id="8" name="Picture 7" descr="https://www.sparklebox.co.uk/wp-content/uploads/5-52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45172" r="35554" b="13864"/>
          <a:stretch/>
        </p:blipFill>
        <p:spPr bwMode="auto">
          <a:xfrm>
            <a:off x="7660432" y="1902498"/>
            <a:ext cx="2668556" cy="2649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www.sparklebox.co.uk/wp-content/uploads/5-52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4624" r="33832" b="54443"/>
          <a:stretch/>
        </p:blipFill>
        <p:spPr bwMode="auto">
          <a:xfrm>
            <a:off x="1852367" y="1904547"/>
            <a:ext cx="2769092" cy="2647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8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from other countries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It’s a giraffe!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a giraffe!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It’s an antelope!</a:t>
            </a:r>
          </a:p>
          <a:p>
            <a:r>
              <a:rPr lang="en-US" dirty="0" smtClean="0"/>
              <a:t>I’ </a:t>
            </a:r>
            <a:r>
              <a:rPr lang="en-US" dirty="0" err="1" smtClean="0"/>
              <a:t>ve</a:t>
            </a:r>
            <a:r>
              <a:rPr lang="en-US" dirty="0" smtClean="0"/>
              <a:t> got </a:t>
            </a:r>
            <a:r>
              <a:rPr lang="en-US" dirty="0"/>
              <a:t>an </a:t>
            </a:r>
            <a:r>
              <a:rPr lang="en-US" dirty="0" smtClean="0"/>
              <a:t>antelope!</a:t>
            </a:r>
            <a:endParaRPr lang="en-US" dirty="0"/>
          </a:p>
        </p:txBody>
      </p:sp>
      <p:pic>
        <p:nvPicPr>
          <p:cNvPr id="8" name="Picture 7" descr="https://www.sparklebox.co.uk/wp-content/uploads/6-425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239" r="34612" b="54138"/>
          <a:stretch/>
        </p:blipFill>
        <p:spPr bwMode="auto">
          <a:xfrm>
            <a:off x="1922105" y="1882206"/>
            <a:ext cx="2764590" cy="2692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www.sparklebox.co.uk/wp-content/uploads/6-425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45141" r="34206" b="13318"/>
          <a:stretch/>
        </p:blipFill>
        <p:spPr bwMode="auto">
          <a:xfrm>
            <a:off x="7623111" y="1987420"/>
            <a:ext cx="2770421" cy="2687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06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83</TotalTime>
  <Words>227</Words>
  <Application>Microsoft Office PowerPoint</Application>
  <PresentationFormat>Widescreen</PresentationFormat>
  <Paragraphs>50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Courier New</vt:lpstr>
      <vt:lpstr>Segoe Print</vt:lpstr>
      <vt:lpstr>Nature Illustration 16x9</vt:lpstr>
      <vt:lpstr>English - Year 2</vt:lpstr>
      <vt:lpstr>Hello children! How are you?  Are you ready to learn more things?  Let’s become familiar with:</vt:lpstr>
      <vt:lpstr>Tropical fruits  </vt:lpstr>
      <vt:lpstr>Tropical fruits</vt:lpstr>
      <vt:lpstr>Tropical fruits</vt:lpstr>
      <vt:lpstr>Tropical fruits</vt:lpstr>
      <vt:lpstr>Animals from other countries</vt:lpstr>
      <vt:lpstr>Animals from other countries</vt:lpstr>
      <vt:lpstr>Animals from other countries</vt:lpstr>
      <vt:lpstr>Let’s practice! </vt:lpstr>
      <vt:lpstr>Colour and write:</vt:lpstr>
      <vt:lpstr>Draw and colour:</vt:lpstr>
      <vt:lpstr>Draw and colour: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- Year 2</dc:title>
  <dc:creator>User</dc:creator>
  <cp:lastModifiedBy>User</cp:lastModifiedBy>
  <cp:revision>10</cp:revision>
  <dcterms:created xsi:type="dcterms:W3CDTF">2021-01-24T10:06:17Z</dcterms:created>
  <dcterms:modified xsi:type="dcterms:W3CDTF">2021-01-25T09:00:32Z</dcterms:modified>
</cp:coreProperties>
</file>