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7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6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2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2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8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2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BF572-12AA-4419-A634-2EB254FE4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9940" y="4647930"/>
            <a:ext cx="5943599" cy="1569486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Επανάληψη από... μακριά.</a:t>
            </a:r>
            <a:endParaRPr lang="en-US" dirty="0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4A134"/>
          </a:solidFill>
          <a:ln w="38100" cap="rnd">
            <a:solidFill>
              <a:srgbClr val="E4A13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stance learning flat contour illustration with smiling students and the university in the center. Text outlined. Free font Lato Stock Vector - 44494939">
            <a:extLst>
              <a:ext uri="{FF2B5EF4-FFF2-40B4-BE49-F238E27FC236}">
                <a16:creationId xmlns:a16="http://schemas.microsoft.com/office/drawing/2014/main" id="{C0B25179-A5C9-49DE-8751-2B0914DD845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3"/>
          <a:stretch/>
        </p:blipFill>
        <p:spPr bwMode="auto">
          <a:xfrm>
            <a:off x="185068" y="901859"/>
            <a:ext cx="5943600" cy="3640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Φουλα1">
            <a:hlinkClick r:id="" action="ppaction://media"/>
            <a:extLst>
              <a:ext uri="{FF2B5EF4-FFF2-40B4-BE49-F238E27FC236}">
                <a16:creationId xmlns:a16="http://schemas.microsoft.com/office/drawing/2014/main" id="{568F9908-491F-4194-9A23-635856DA15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2184" y="5838078"/>
            <a:ext cx="487363" cy="487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2F4AD9-B3A9-4B98-B898-4BD114A0D562}"/>
              </a:ext>
            </a:extLst>
          </p:cNvPr>
          <p:cNvSpPr/>
          <p:nvPr/>
        </p:nvSpPr>
        <p:spPr>
          <a:xfrm>
            <a:off x="3754412" y="108025"/>
            <a:ext cx="84375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Οι χρόνοι των ρημάτων για την Γ΄τάξη του δημοτικού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58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B42D-1124-4C22-9AED-A51B058D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Πανεύκολα! Θυμήθηκα όλους τους χρόνους!</a:t>
            </a:r>
            <a:endParaRPr lang="en-US" dirty="0"/>
          </a:p>
        </p:txBody>
      </p:sp>
      <p:pic>
        <p:nvPicPr>
          <p:cNvPr id="9218" name="Picture 2" descr="Αποτέλεσμα εικόνας για i will read emoji">
            <a:extLst>
              <a:ext uri="{FF2B5EF4-FFF2-40B4-BE49-F238E27FC236}">
                <a16:creationId xmlns:a16="http://schemas.microsoft.com/office/drawing/2014/main" id="{53F364B2-E2B6-45E7-BFB9-769FA87F14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17" y="2144158"/>
            <a:ext cx="7479365" cy="38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3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93A4-F07A-4FF9-A7C9-E596E6BE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5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Οι χρόνοι χωρίζονται στο τώρα, στο πριν και στο μετά.</a:t>
            </a:r>
            <a:endParaRPr lang="en-US" dirty="0"/>
          </a:p>
        </p:txBody>
      </p:sp>
      <p:pic>
        <p:nvPicPr>
          <p:cNvPr id="4" name="Φουλα2">
            <a:hlinkClick r:id="" action="ppaction://media"/>
            <a:extLst>
              <a:ext uri="{FF2B5EF4-FFF2-40B4-BE49-F238E27FC236}">
                <a16:creationId xmlns:a16="http://schemas.microsoft.com/office/drawing/2014/main" id="{36B7CFBD-536D-4FDF-822C-A310B8692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4584" y="3349159"/>
            <a:ext cx="487363" cy="487363"/>
          </a:xfrm>
          <a:prstGeom prst="rect">
            <a:avLst/>
          </a:prstGeom>
        </p:spPr>
      </p:pic>
      <p:pic>
        <p:nvPicPr>
          <p:cNvPr id="1026" name="Picture 2" descr="Αποτέλεσμα εικόνας για teaching emoji">
            <a:extLst>
              <a:ext uri="{FF2B5EF4-FFF2-40B4-BE49-F238E27FC236}">
                <a16:creationId xmlns:a16="http://schemas.microsoft.com/office/drawing/2014/main" id="{0C0C5E95-B6C1-48EB-8E0D-EE0941E55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35928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A23DCC-02AB-4D17-8587-5D60F1102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39271"/>
            <a:ext cx="10515600" cy="566892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5D1CCE5-8D94-474D-8665-7F3F1292A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76694"/>
              </p:ext>
            </p:extLst>
          </p:nvPr>
        </p:nvGraphicFramePr>
        <p:xfrm>
          <a:off x="1019765" y="1019405"/>
          <a:ext cx="9836493" cy="3425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8831">
                  <a:extLst>
                    <a:ext uri="{9D8B030D-6E8A-4147-A177-3AD203B41FA5}">
                      <a16:colId xmlns:a16="http://schemas.microsoft.com/office/drawing/2014/main" val="1302992596"/>
                    </a:ext>
                  </a:extLst>
                </a:gridCol>
                <a:gridCol w="3278831">
                  <a:extLst>
                    <a:ext uri="{9D8B030D-6E8A-4147-A177-3AD203B41FA5}">
                      <a16:colId xmlns:a16="http://schemas.microsoft.com/office/drawing/2014/main" val="2596707934"/>
                    </a:ext>
                  </a:extLst>
                </a:gridCol>
                <a:gridCol w="3278831">
                  <a:extLst>
                    <a:ext uri="{9D8B030D-6E8A-4147-A177-3AD203B41FA5}">
                      <a16:colId xmlns:a16="http://schemas.microsoft.com/office/drawing/2014/main" val="1843437093"/>
                    </a:ext>
                  </a:extLst>
                </a:gridCol>
              </a:tblGrid>
              <a:tr h="646101"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/>
                        <a:t>ΤΩΡΑ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/>
                        <a:t>ΠΡΙΝ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/>
                        <a:t>ΜΕΤΑ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629362"/>
                  </a:ext>
                </a:extLst>
              </a:tr>
              <a:tr h="646101">
                <a:tc>
                  <a:txBody>
                    <a:bodyPr/>
                    <a:lstStyle/>
                    <a:p>
                      <a:r>
                        <a:rPr lang="el-GR" sz="3200" dirty="0"/>
                        <a:t>Ενεστώτας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Αόριστος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Συνοπτικός Μέλλοντας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18914"/>
                  </a:ext>
                </a:extLst>
              </a:tr>
              <a:tr h="64610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Παρατατικός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Μέλλοντας Εξακολουθητικός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12032"/>
                  </a:ext>
                </a:extLst>
              </a:tr>
              <a:tr h="646101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20478"/>
                  </a:ext>
                </a:extLst>
              </a:tr>
            </a:tbl>
          </a:graphicData>
        </a:graphic>
      </p:graphicFrame>
      <p:pic>
        <p:nvPicPr>
          <p:cNvPr id="8" name="Φουλα3">
            <a:hlinkClick r:id="" action="ppaction://media"/>
            <a:extLst>
              <a:ext uri="{FF2B5EF4-FFF2-40B4-BE49-F238E27FC236}">
                <a16:creationId xmlns:a16="http://schemas.microsoft.com/office/drawing/2014/main" id="{8300EB3A-8A18-42FF-B616-6F3DDFE49D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42208" y="4511301"/>
            <a:ext cx="487363" cy="487363"/>
          </a:xfrm>
          <a:prstGeom prst="rect">
            <a:avLst/>
          </a:prstGeom>
        </p:spPr>
      </p:pic>
      <p:pic>
        <p:nvPicPr>
          <p:cNvPr id="2050" name="Picture 2" descr="Αποτέλεσμα εικόνας για teaching emoji">
            <a:extLst>
              <a:ext uri="{FF2B5EF4-FFF2-40B4-BE49-F238E27FC236}">
                <a16:creationId xmlns:a16="http://schemas.microsoft.com/office/drawing/2014/main" id="{818D119D-4BA9-4A50-9747-F476DF0C0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 b="9522"/>
          <a:stretch/>
        </p:blipFill>
        <p:spPr bwMode="auto">
          <a:xfrm>
            <a:off x="5320569" y="4483530"/>
            <a:ext cx="2095500" cy="15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5D1CCE5-8D94-474D-8665-7F3F1292A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80871"/>
              </p:ext>
            </p:extLst>
          </p:nvPr>
        </p:nvGraphicFramePr>
        <p:xfrm>
          <a:off x="1163200" y="187063"/>
          <a:ext cx="10051647" cy="506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0549">
                  <a:extLst>
                    <a:ext uri="{9D8B030D-6E8A-4147-A177-3AD203B41FA5}">
                      <a16:colId xmlns:a16="http://schemas.microsoft.com/office/drawing/2014/main" val="1302992596"/>
                    </a:ext>
                  </a:extLst>
                </a:gridCol>
                <a:gridCol w="3350549">
                  <a:extLst>
                    <a:ext uri="{9D8B030D-6E8A-4147-A177-3AD203B41FA5}">
                      <a16:colId xmlns:a16="http://schemas.microsoft.com/office/drawing/2014/main" val="2596707934"/>
                    </a:ext>
                  </a:extLst>
                </a:gridCol>
                <a:gridCol w="3350549">
                  <a:extLst>
                    <a:ext uri="{9D8B030D-6E8A-4147-A177-3AD203B41FA5}">
                      <a16:colId xmlns:a16="http://schemas.microsoft.com/office/drawing/2014/main" val="1843437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ΤΩΡΑ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ΠΡΙΝ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ΜΕΤΑ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62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dirty="0"/>
                        <a:t>Ενεστώτας (</a:t>
                      </a:r>
                      <a:r>
                        <a:rPr lang="el-GR" sz="2400" b="1" dirty="0"/>
                        <a:t>κάνω κάτι τώρα</a:t>
                      </a:r>
                      <a:r>
                        <a:rPr lang="el-GR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Αόριστος (</a:t>
                      </a:r>
                      <a:r>
                        <a:rPr lang="el-GR" sz="2400" b="1" dirty="0"/>
                        <a:t>έκανα κάτι πριν για μια στιγμή)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Συνοπτικός Μέλλοντας(</a:t>
                      </a:r>
                      <a:r>
                        <a:rPr lang="el-GR" sz="2400" b="1" dirty="0"/>
                        <a:t>θα κάνω κάτι μετά για μια στιγμή</a:t>
                      </a:r>
                      <a:r>
                        <a:rPr lang="el-GR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18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Παρατατικός (</a:t>
                      </a:r>
                      <a:r>
                        <a:rPr lang="el-GR" sz="2400" b="1" dirty="0"/>
                        <a:t>έκανα κάτι πριν αλλά για πολλή ώρα-συνέχεια</a:t>
                      </a:r>
                      <a:r>
                        <a:rPr lang="el-GR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/>
                        <a:t>Μέλλοντας Εξακολουθητικός</a:t>
                      </a:r>
                      <a:endParaRPr lang="en-US" sz="3200" dirty="0"/>
                    </a:p>
                    <a:p>
                      <a:r>
                        <a:rPr lang="el-GR" sz="3200" dirty="0"/>
                        <a:t>(</a:t>
                      </a:r>
                      <a:r>
                        <a:rPr lang="el-GR" sz="2400" b="1" dirty="0"/>
                        <a:t>θα κάμνω κάτι μετά αλλά για πολλή ώρα –συνέχεια</a:t>
                      </a:r>
                      <a:r>
                        <a:rPr lang="el-GR" sz="3200" dirty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1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20478"/>
                  </a:ext>
                </a:extLst>
              </a:tr>
            </a:tbl>
          </a:graphicData>
        </a:graphic>
      </p:graphicFrame>
      <p:pic>
        <p:nvPicPr>
          <p:cNvPr id="3074" name="Picture 2" descr="Αποτέλεσμα εικόνας για teaching emoji">
            <a:extLst>
              <a:ext uri="{FF2B5EF4-FFF2-40B4-BE49-F238E27FC236}">
                <a16:creationId xmlns:a16="http://schemas.microsoft.com/office/drawing/2014/main" id="{0C56802E-D9A7-418F-9A30-30ED144C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88" y="5297275"/>
            <a:ext cx="1783977" cy="13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6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93A4-F07A-4FF9-A7C9-E596E6BE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596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/>
              <a:t>Εγώ </a:t>
            </a:r>
            <a:r>
              <a:rPr lang="el-GR" u="sng" dirty="0"/>
              <a:t>διαβάζω</a:t>
            </a:r>
            <a:r>
              <a:rPr lang="el-GR" dirty="0"/>
              <a:t> τα μαθήματά μου.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2FEE49-D510-4A55-9F20-C8F52D0D6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3525" y="3695513"/>
            <a:ext cx="487363" cy="487363"/>
          </a:xfrm>
          <a:prstGeom prst="rect">
            <a:avLst/>
          </a:prstGeom>
        </p:spPr>
      </p:pic>
      <p:pic>
        <p:nvPicPr>
          <p:cNvPr id="4098" name="Picture 2" descr="Αποτέλεσμα εικόνας για i read emoji">
            <a:extLst>
              <a:ext uri="{FF2B5EF4-FFF2-40B4-BE49-F238E27FC236}">
                <a16:creationId xmlns:a16="http://schemas.microsoft.com/office/drawing/2014/main" id="{A3E0AC25-EA43-4C26-8974-6C807202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65587"/>
            <a:ext cx="2381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A1857B-045B-4671-9BD2-9E68E1E85CD5}"/>
              </a:ext>
            </a:extLst>
          </p:cNvPr>
          <p:cNvCxnSpPr/>
          <p:nvPr/>
        </p:nvCxnSpPr>
        <p:spPr>
          <a:xfrm>
            <a:off x="3783106" y="304800"/>
            <a:ext cx="0" cy="1918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708B30-9BFD-4235-B90E-110E2D2BD26C}"/>
              </a:ext>
            </a:extLst>
          </p:cNvPr>
          <p:cNvSpPr txBox="1"/>
          <p:nvPr/>
        </p:nvSpPr>
        <p:spPr>
          <a:xfrm>
            <a:off x="4240307" y="439271"/>
            <a:ext cx="172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Ενεστώτας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87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93A4-F07A-4FF9-A7C9-E596E6BE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5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Χτες  το απόγευμα </a:t>
            </a:r>
            <a:r>
              <a:rPr lang="el-GR" u="sng" dirty="0"/>
              <a:t>διάβασα </a:t>
            </a:r>
            <a:r>
              <a:rPr lang="el-GR" dirty="0"/>
              <a:t> το παραμύθι που μας έστειλε η δασκάλα 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C6C9EE-F610-4FC5-BE88-697C99DE5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6325" y="3946525"/>
            <a:ext cx="487363" cy="487363"/>
          </a:xfrm>
          <a:prstGeom prst="rect">
            <a:avLst/>
          </a:prstGeom>
        </p:spPr>
      </p:pic>
      <p:pic>
        <p:nvPicPr>
          <p:cNvPr id="5124" name="Picture 4" descr="Αποτέλεσμα εικόνας για knight and dragon">
            <a:extLst>
              <a:ext uri="{FF2B5EF4-FFF2-40B4-BE49-F238E27FC236}">
                <a16:creationId xmlns:a16="http://schemas.microsoft.com/office/drawing/2014/main" id="{E9384C79-D908-49E8-AF09-BC05845C9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2"/>
          <a:stretch/>
        </p:blipFill>
        <p:spPr bwMode="auto">
          <a:xfrm>
            <a:off x="3998258" y="3823004"/>
            <a:ext cx="3292662" cy="247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2EB8FB-9DDE-4A32-A9DD-D877AA1DC7E3}"/>
              </a:ext>
            </a:extLst>
          </p:cNvPr>
          <p:cNvCxnSpPr/>
          <p:nvPr/>
        </p:nvCxnSpPr>
        <p:spPr>
          <a:xfrm>
            <a:off x="7180730" y="105149"/>
            <a:ext cx="0" cy="1918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123A4-AD17-49D2-AFFD-023054A2DBBE}"/>
              </a:ext>
            </a:extLst>
          </p:cNvPr>
          <p:cNvSpPr txBox="1"/>
          <p:nvPr/>
        </p:nvSpPr>
        <p:spPr>
          <a:xfrm>
            <a:off x="7290920" y="333943"/>
            <a:ext cx="172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Αόριστος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89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93A4-F07A-4FF9-A7C9-E596E6BE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59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Χτες  όλο το πρωί </a:t>
            </a:r>
            <a:r>
              <a:rPr lang="el-GR" u="sng" dirty="0"/>
              <a:t>διάβαζα  </a:t>
            </a:r>
            <a:r>
              <a:rPr lang="el-GR" dirty="0"/>
              <a:t>τα μαθήματά μου για να τα στείλω στη δασκάλα μου 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A4AD29-4C70-4650-A032-2845825E20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1690" y="3847914"/>
            <a:ext cx="487363" cy="487363"/>
          </a:xfrm>
          <a:prstGeom prst="rect">
            <a:avLst/>
          </a:prstGeom>
        </p:spPr>
      </p:pic>
      <p:pic>
        <p:nvPicPr>
          <p:cNvPr id="5" name="Picture 2" descr="Αποτέλεσμα εικόνας για i read yesterday  emoji">
            <a:extLst>
              <a:ext uri="{FF2B5EF4-FFF2-40B4-BE49-F238E27FC236}">
                <a16:creationId xmlns:a16="http://schemas.microsoft.com/office/drawing/2014/main" id="{3DE0429D-A818-429F-812E-79690ED2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11" y="4335277"/>
            <a:ext cx="1955426" cy="195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61D2FB-F4EB-4DBE-AD48-3E49F18125E1}"/>
              </a:ext>
            </a:extLst>
          </p:cNvPr>
          <p:cNvCxnSpPr/>
          <p:nvPr/>
        </p:nvCxnSpPr>
        <p:spPr>
          <a:xfrm>
            <a:off x="6804212" y="116541"/>
            <a:ext cx="0" cy="1918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98A69A-976F-4DDC-AB22-F8D9DF527FFD}"/>
              </a:ext>
            </a:extLst>
          </p:cNvPr>
          <p:cNvSpPr txBox="1"/>
          <p:nvPr/>
        </p:nvSpPr>
        <p:spPr>
          <a:xfrm>
            <a:off x="7290919" y="333943"/>
            <a:ext cx="200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Παρατατικός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4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93A4-F07A-4FF9-A7C9-E596E6BE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5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Αύριο το πρωί </a:t>
            </a:r>
            <a:r>
              <a:rPr lang="el-GR" u="sng" dirty="0"/>
              <a:t>θα διαβάσω </a:t>
            </a:r>
            <a:r>
              <a:rPr lang="el-GR" dirty="0"/>
              <a:t>το παραμύθι που μας έστειλε η δασκάλα.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BE9D0E-2D41-4D0E-BCCB-EB7F45C29D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69855" y="4385796"/>
            <a:ext cx="487363" cy="487363"/>
          </a:xfrm>
          <a:prstGeom prst="rect">
            <a:avLst/>
          </a:prstGeom>
        </p:spPr>
      </p:pic>
      <p:pic>
        <p:nvPicPr>
          <p:cNvPr id="7170" name="Picture 2" descr="Αποτέλεσμα εικόνας για i will read emoji">
            <a:extLst>
              <a:ext uri="{FF2B5EF4-FFF2-40B4-BE49-F238E27FC236}">
                <a16:creationId xmlns:a16="http://schemas.microsoft.com/office/drawing/2014/main" id="{8239714A-1763-4EEA-BE08-5B2CC610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18" y="3487271"/>
            <a:ext cx="24860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E3C2BF-564D-4A21-9830-4A9E1C24C0F2}"/>
              </a:ext>
            </a:extLst>
          </p:cNvPr>
          <p:cNvCxnSpPr/>
          <p:nvPr/>
        </p:nvCxnSpPr>
        <p:spPr>
          <a:xfrm>
            <a:off x="6096000" y="105149"/>
            <a:ext cx="0" cy="1918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254E26-8CC5-4362-A871-27FDE07895EC}"/>
              </a:ext>
            </a:extLst>
          </p:cNvPr>
          <p:cNvSpPr txBox="1"/>
          <p:nvPr/>
        </p:nvSpPr>
        <p:spPr>
          <a:xfrm>
            <a:off x="6358590" y="137289"/>
            <a:ext cx="2480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Συνοπτικός Μέλλοντας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93A4-F07A-4FF9-A7C9-E596E6BE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22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Αύριο όλο το πρωί </a:t>
            </a:r>
            <a:r>
              <a:rPr lang="el-GR" u="sng" dirty="0"/>
              <a:t>θα διαβάζω </a:t>
            </a:r>
            <a:r>
              <a:rPr lang="el-GR" dirty="0"/>
              <a:t>τα μαθήματά μου για να μην έχω δουλειά το Σαββατοκύριακο. 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3F6F9C-8E39-47A6-BAC1-5DB3CCE97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7454" y="4260290"/>
            <a:ext cx="487363" cy="487363"/>
          </a:xfrm>
          <a:prstGeom prst="rect">
            <a:avLst/>
          </a:prstGeom>
        </p:spPr>
      </p:pic>
      <p:pic>
        <p:nvPicPr>
          <p:cNvPr id="8194" name="Picture 2" descr="Αποτέλεσμα εικόνας για i will read emoji">
            <a:extLst>
              <a:ext uri="{FF2B5EF4-FFF2-40B4-BE49-F238E27FC236}">
                <a16:creationId xmlns:a16="http://schemas.microsoft.com/office/drawing/2014/main" id="{DEA74999-10EA-406D-BBFF-464866E7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3" y="4400675"/>
            <a:ext cx="2044513" cy="19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AD1F33-1CF1-459C-81DA-B1B6E3253763}"/>
              </a:ext>
            </a:extLst>
          </p:cNvPr>
          <p:cNvCxnSpPr/>
          <p:nvPr/>
        </p:nvCxnSpPr>
        <p:spPr>
          <a:xfrm>
            <a:off x="7261412" y="161365"/>
            <a:ext cx="0" cy="1918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F82F75-8134-469A-84EB-B4713A12384F}"/>
              </a:ext>
            </a:extLst>
          </p:cNvPr>
          <p:cNvSpPr txBox="1"/>
          <p:nvPr/>
        </p:nvSpPr>
        <p:spPr>
          <a:xfrm>
            <a:off x="7290919" y="333943"/>
            <a:ext cx="249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Μέλλοντας Εξακολουθητικός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17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169</Words>
  <Application>Microsoft Office PowerPoint</Application>
  <PresentationFormat>Widescreen</PresentationFormat>
  <Paragraphs>31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The Hand</vt:lpstr>
      <vt:lpstr>The Serif Hand Black</vt:lpstr>
      <vt:lpstr>SketchyVTI</vt:lpstr>
      <vt:lpstr>PowerPoint Presentation</vt:lpstr>
      <vt:lpstr>Οι χρόνοι χωρίζονται στο τώρα, στο πριν και στο μετά.</vt:lpstr>
      <vt:lpstr>PowerPoint Presentation</vt:lpstr>
      <vt:lpstr>PowerPoint Presentation</vt:lpstr>
      <vt:lpstr>Εγώ διαβάζω τα μαθήματά μου.</vt:lpstr>
      <vt:lpstr>Χτες  το απόγευμα διάβασα  το παραμύθι που μας έστειλε η δασκάλα .</vt:lpstr>
      <vt:lpstr>Χτες  όλο το πρωί διάβαζα  τα μαθήματά μου για να τα στείλω στη δασκάλα μου .</vt:lpstr>
      <vt:lpstr>Αύριο το πρωί θα διαβάσω το παραμύθι που μας έστειλε η δασκάλα. </vt:lpstr>
      <vt:lpstr>Αύριο όλο το πρωί θα διαβάζω τα μαθήματά μου για να μην έχω δουλειά το Σαββατοκύριακο. </vt:lpstr>
      <vt:lpstr>Πανεύκολα! Θυμήθηκα όλους τους χρόνους!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Γαρυφαλιά Λοΐζου</dc:creator>
  <cp:lastModifiedBy>Maria Tsomallouri</cp:lastModifiedBy>
  <cp:revision>18</cp:revision>
  <dcterms:created xsi:type="dcterms:W3CDTF">2020-03-26T11:22:27Z</dcterms:created>
  <dcterms:modified xsi:type="dcterms:W3CDTF">2020-03-27T07:47:39Z</dcterms:modified>
</cp:coreProperties>
</file>